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7/17/2017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p:txBody>
          <a:bodyPr/>
          <a:lstStyle/>
          <a:p>
            <a:r>
              <a:rPr lang="en-US" dirty="0"/>
              <a:t>Given a contract write an example</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Given a domain and range identify function names that could fit the contract</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contract</a:t>
            </a:r>
          </a:p>
          <a:p>
            <a:pPr marL="0" indent="0">
              <a:buNone/>
            </a:pPr>
            <a:r>
              <a:rPr lang="en-US" dirty="0">
                <a:latin typeface="Consolas" panose="020B0609020204030204" pitchFamily="49" charset="0"/>
              </a:rPr>
              <a:t>show-score(“Red Sox”, “Cardinals”, 5, 5)</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endParaRPr lang="en-US" dirty="0"/>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9719</TotalTime>
  <Words>5941</Words>
  <Application>Microsoft Office PowerPoint</Application>
  <PresentationFormat>On-screen Show (4:3)</PresentationFormat>
  <Paragraphs>1143</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431</cp:revision>
  <cp:lastPrinted>2010-06-15T20:49:49Z</cp:lastPrinted>
  <dcterms:created xsi:type="dcterms:W3CDTF">2015-08-09T14:46:48Z</dcterms:created>
  <dcterms:modified xsi:type="dcterms:W3CDTF">2017-07-18T05:15:50Z</dcterms:modified>
  <cp:category/>
</cp:coreProperties>
</file>